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93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</p:sldIdLst>
  <p:sldSz cx="6858000" cy="9144000" type="letter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65"/>
    <p:restoredTop sz="94700"/>
  </p:normalViewPr>
  <p:slideViewPr>
    <p:cSldViewPr snapToGrid="0" snapToObjects="1" showGuides="1">
      <p:cViewPr>
        <p:scale>
          <a:sx n="79" d="100"/>
          <a:sy n="79" d="100"/>
        </p:scale>
        <p:origin x="3024" y="-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A8751-2F88-D04F-9546-0E3C40D6C217}" type="datetimeFigureOut">
              <a:rPr lang="es-ES_tradnl" smtClean="0"/>
              <a:t>29/1/18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5875A-8474-434F-BA0E-C5FFAA9FD4F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48913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498-6D7B-1B48-9428-BA9A8236E7E1}" type="datetimeFigureOut">
              <a:rPr lang="es-ES_tradnl" smtClean="0"/>
              <a:t>29/1/18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506-DE73-8E44-ADB2-C3633384B13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498-6D7B-1B48-9428-BA9A8236E7E1}" type="datetimeFigureOut">
              <a:rPr lang="es-ES_tradnl" smtClean="0"/>
              <a:t>29/1/18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506-DE73-8E44-ADB2-C3633384B13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498-6D7B-1B48-9428-BA9A8236E7E1}" type="datetimeFigureOut">
              <a:rPr lang="es-ES_tradnl" smtClean="0"/>
              <a:t>29/1/18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506-DE73-8E44-ADB2-C3633384B13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498-6D7B-1B48-9428-BA9A8236E7E1}" type="datetimeFigureOut">
              <a:rPr lang="es-ES_tradnl" smtClean="0"/>
              <a:t>29/1/18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506-DE73-8E44-ADB2-C3633384B13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498-6D7B-1B48-9428-BA9A8236E7E1}" type="datetimeFigureOut">
              <a:rPr lang="es-ES_tradnl" smtClean="0"/>
              <a:t>29/1/18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506-DE73-8E44-ADB2-C3633384B13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498-6D7B-1B48-9428-BA9A8236E7E1}" type="datetimeFigureOut">
              <a:rPr lang="es-ES_tradnl" smtClean="0"/>
              <a:t>29/1/18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506-DE73-8E44-ADB2-C3633384B13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498-6D7B-1B48-9428-BA9A8236E7E1}" type="datetimeFigureOut">
              <a:rPr lang="es-ES_tradnl" smtClean="0"/>
              <a:t>29/1/18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506-DE73-8E44-ADB2-C3633384B13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498-6D7B-1B48-9428-BA9A8236E7E1}" type="datetimeFigureOut">
              <a:rPr lang="es-ES_tradnl" smtClean="0"/>
              <a:t>29/1/18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506-DE73-8E44-ADB2-C3633384B13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498-6D7B-1B48-9428-BA9A8236E7E1}" type="datetimeFigureOut">
              <a:rPr lang="es-ES_tradnl" smtClean="0"/>
              <a:t>29/1/18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506-DE73-8E44-ADB2-C3633384B13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498-6D7B-1B48-9428-BA9A8236E7E1}" type="datetimeFigureOut">
              <a:rPr lang="es-ES_tradnl" smtClean="0"/>
              <a:t>29/1/18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506-DE73-8E44-ADB2-C3633384B13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498-6D7B-1B48-9428-BA9A8236E7E1}" type="datetimeFigureOut">
              <a:rPr lang="es-ES_tradnl" smtClean="0"/>
              <a:t>29/1/18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F506-DE73-8E44-ADB2-C3633384B135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3B498-6D7B-1B48-9428-BA9A8236E7E1}" type="datetimeFigureOut">
              <a:rPr lang="es-ES_tradnl" smtClean="0"/>
              <a:t>29/1/18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8F506-DE73-8E44-ADB2-C3633384B135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660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4832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0376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89312" y="3778624"/>
            <a:ext cx="3079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8000" smtClean="0"/>
              <a:t>Enero</a:t>
            </a:r>
            <a:endParaRPr lang="es-ES_tradnl" sz="8000"/>
          </a:p>
        </p:txBody>
      </p:sp>
    </p:spTree>
    <p:extLst>
      <p:ext uri="{BB962C8B-B14F-4D97-AF65-F5344CB8AC3E}">
        <p14:creationId xmlns:p14="http://schemas.microsoft.com/office/powerpoint/2010/main" val="1428187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06438"/>
              </p:ext>
            </p:extLst>
          </p:nvPr>
        </p:nvGraphicFramePr>
        <p:xfrm>
          <a:off x="549000" y="972001"/>
          <a:ext cx="5760000" cy="719999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1028571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 dirty="0" smtClean="0">
                          <a:effectLst/>
                        </a:rPr>
                        <a:t>lunes</a:t>
                      </a:r>
                      <a:endParaRPr lang="es-ES_tradnl" sz="2000" b="0" i="0" u="none" strike="noStrike" dirty="0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 dirty="0" smtClean="0">
                          <a:effectLst/>
                        </a:rPr>
                        <a:t>martes</a:t>
                      </a:r>
                      <a:endParaRPr lang="es-ES_tradnl" sz="2000" b="0" i="0" u="none" strike="noStrike" dirty="0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 dirty="0" smtClean="0">
                          <a:effectLst/>
                        </a:rPr>
                        <a:t>miércoles</a:t>
                      </a:r>
                      <a:endParaRPr lang="es-ES_tradnl" sz="2000" b="0" i="0" u="none" strike="noStrike" dirty="0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u="none" strike="noStrike" dirty="0" err="1" smtClean="0">
                          <a:effectLst/>
                        </a:rPr>
                        <a:t>jueves</a:t>
                      </a:r>
                      <a:endParaRPr lang="hr-HR" sz="2000" b="0" i="0" u="none" strike="noStrike" dirty="0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28571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2000" u="none" strike="noStrike">
                          <a:effectLst/>
                        </a:rPr>
                        <a:t>1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2000" u="none" strike="noStrike" dirty="0">
                          <a:effectLst/>
                        </a:rPr>
                        <a:t>2</a:t>
                      </a:r>
                      <a:endParaRPr lang="is-IS" sz="20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2000" u="none" strike="noStrike">
                          <a:effectLst/>
                        </a:rPr>
                        <a:t>3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2000" u="none" strike="noStrike" dirty="0">
                          <a:effectLst/>
                        </a:rPr>
                        <a:t>4</a:t>
                      </a:r>
                      <a:endParaRPr lang="es-ES_tradnl" sz="20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28571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2000" u="none" strike="noStrike">
                          <a:effectLst/>
                        </a:rPr>
                        <a:t>8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2000" u="none" strike="noStrike" dirty="0">
                          <a:effectLst/>
                        </a:rPr>
                        <a:t>9</a:t>
                      </a:r>
                      <a:endParaRPr lang="es-ES_tradnl" sz="20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2000" u="none" strike="noStrike">
                          <a:effectLst/>
                        </a:rPr>
                        <a:t>10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11</a:t>
                      </a:r>
                      <a:endParaRPr lang="cs-CZ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28571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2000" u="none" strike="noStrike">
                          <a:effectLst/>
                        </a:rPr>
                        <a:t>15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2000" u="none" strike="noStrike">
                          <a:effectLst/>
                        </a:rPr>
                        <a:t>16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2000" u="none" strike="noStrike">
                          <a:effectLst/>
                        </a:rPr>
                        <a:t>17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2000" u="none" strike="noStrike">
                          <a:effectLst/>
                        </a:rPr>
                        <a:t>18</a:t>
                      </a:r>
                      <a:endParaRPr lang="fi-FI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28571">
                <a:tc>
                  <a:txBody>
                    <a:bodyPr/>
                    <a:lstStyle/>
                    <a:p>
                      <a:pPr algn="l" fontAlgn="ctr"/>
                      <a:r>
                        <a:rPr lang="is-IS" sz="2000" u="none" strike="noStrike" dirty="0">
                          <a:effectLst/>
                        </a:rPr>
                        <a:t>22</a:t>
                      </a:r>
                      <a:endParaRPr lang="is-IS" sz="20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2000" u="none" strike="noStrike">
                          <a:effectLst/>
                        </a:rPr>
                        <a:t>23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2000" u="none" strike="noStrike">
                          <a:effectLst/>
                        </a:rPr>
                        <a:t>24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2000" u="none" strike="noStrike">
                          <a:effectLst/>
                        </a:rPr>
                        <a:t>25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28571">
                <a:tc>
                  <a:txBody>
                    <a:bodyPr/>
                    <a:lstStyle/>
                    <a:p>
                      <a:pPr algn="l" fontAlgn="ctr"/>
                      <a:r>
                        <a:rPr lang="is-IS" sz="2000" u="none" strike="noStrike">
                          <a:effectLst/>
                        </a:rPr>
                        <a:t>29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2000" u="none" strike="noStrike">
                          <a:effectLst/>
                        </a:rPr>
                        <a:t>30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2000" u="none" strike="noStrike">
                          <a:effectLst/>
                        </a:rPr>
                        <a:t>31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2000" b="0" i="0" u="none" strike="noStrike" dirty="0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28571">
                <a:tc>
                  <a:txBody>
                    <a:bodyPr/>
                    <a:lstStyle/>
                    <a:p>
                      <a:pPr algn="l" fontAlgn="ctr"/>
                      <a:endParaRPr lang="es-ES_tradnl" sz="2000" b="0" i="0" u="none" strike="noStrike" dirty="0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2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2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2000" b="0" i="0" u="none" strike="noStrike" dirty="0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736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552383"/>
              </p:ext>
            </p:extLst>
          </p:nvPr>
        </p:nvGraphicFramePr>
        <p:xfrm>
          <a:off x="549000" y="972001"/>
          <a:ext cx="5760000" cy="720000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40000"/>
                <a:gridCol w="1440000"/>
                <a:gridCol w="1440000"/>
                <a:gridCol w="1440000"/>
              </a:tblGrid>
              <a:tr h="1028571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 dirty="0" smtClean="0">
                          <a:effectLst/>
                        </a:rPr>
                        <a:t>viernes</a:t>
                      </a:r>
                      <a:endParaRPr lang="es-ES_tradnl" sz="2000" b="0" i="0" u="none" strike="noStrike" dirty="0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 dirty="0" smtClean="0">
                          <a:effectLst/>
                        </a:rPr>
                        <a:t>Sábado</a:t>
                      </a:r>
                      <a:endParaRPr lang="es-ES_tradnl" sz="2000" b="0" i="0" u="none" strike="noStrike" dirty="0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 dirty="0" smtClean="0">
                          <a:effectLst/>
                        </a:rPr>
                        <a:t>domingo</a:t>
                      </a:r>
                      <a:endParaRPr lang="es-ES_tradnl" sz="2000" b="0" i="0" u="none" strike="noStrike" dirty="0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b="0" i="0" u="none" strike="noStrike" dirty="0" smtClean="0">
                          <a:solidFill>
                            <a:srgbClr val="2BC0E4"/>
                          </a:solidFill>
                          <a:effectLst/>
                          <a:latin typeface="Microsoft Sans Serif" charset="0"/>
                        </a:rPr>
                        <a:t>notas</a:t>
                      </a:r>
                      <a:endParaRPr lang="es-ES_tradnl" sz="2000" b="0" i="0" u="none" strike="noStrike" dirty="0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5142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_tradnl" sz="2000" u="none" strike="noStrike">
                          <a:effectLst/>
                        </a:rPr>
                        <a:t>5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_tradnl" sz="2000" u="none" strike="noStrike">
                          <a:effectLst/>
                        </a:rPr>
                        <a:t>6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_tradnl" sz="2000" u="none" strike="noStrike" dirty="0">
                          <a:effectLst/>
                        </a:rPr>
                        <a:t>7</a:t>
                      </a:r>
                      <a:endParaRPr lang="es-ES_tradnl" sz="20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20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20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s-IS" sz="2000" u="none" strike="noStrike">
                          <a:effectLst/>
                        </a:rPr>
                        <a:t>12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is-IS" sz="2000" u="none" strike="noStrike">
                          <a:effectLst/>
                        </a:rPr>
                        <a:t>13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_tradnl" sz="2000" u="none" strike="noStrike">
                          <a:effectLst/>
                        </a:rPr>
                        <a:t>14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ES_tradnl" sz="2000" u="none" strike="noStrike">
                          <a:effectLst/>
                        </a:rPr>
                        <a:t>19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is-IS" sz="2000" u="none" strike="noStrike">
                          <a:effectLst/>
                        </a:rPr>
                        <a:t>20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</a:rPr>
                        <a:t>21</a:t>
                      </a:r>
                      <a:endParaRPr lang="cs-CZ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s-IS" sz="2000" u="none" strike="noStrike">
                          <a:effectLst/>
                        </a:rPr>
                        <a:t>26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is-IS" sz="2000" u="none" strike="noStrike">
                          <a:effectLst/>
                        </a:rPr>
                        <a:t>27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is-IS" sz="2000" u="none" strike="noStrike">
                          <a:effectLst/>
                        </a:rPr>
                        <a:t>28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rowSpan="2">
                  <a:txBody>
                    <a:bodyPr/>
                    <a:lstStyle/>
                    <a:p>
                      <a:pPr algn="l" fontAlgn="ctr"/>
                      <a:endParaRPr lang="is-IS" sz="2000" b="0" i="0" u="none" strike="noStrike" dirty="0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s-ES_tradnl" sz="2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s-ES_tradnl" sz="2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2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2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rowSpan="2">
                  <a:txBody>
                    <a:bodyPr/>
                    <a:lstStyle/>
                    <a:p>
                      <a:pPr algn="l" fontAlgn="ctr"/>
                      <a:endParaRPr lang="es-ES_tradnl" sz="2000" b="0" i="0" u="none" strike="noStrike" dirty="0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s-ES_tradnl" sz="2000" b="0" i="0" u="none" strike="noStrike" dirty="0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endParaRPr lang="cs-CZ" sz="2000" b="0" i="0" u="none" strike="noStrike" dirty="0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0" i="0" u="none" strike="noStrike" dirty="0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0" i="0" u="none" strike="noStrike" dirty="0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84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636814"/>
              </p:ext>
            </p:extLst>
          </p:nvPr>
        </p:nvGraphicFramePr>
        <p:xfrm>
          <a:off x="330200" y="677332"/>
          <a:ext cx="3098800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050"/>
                <a:gridCol w="2748750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542032"/>
              </p:ext>
            </p:extLst>
          </p:nvPr>
        </p:nvGraphicFramePr>
        <p:xfrm>
          <a:off x="3524694" y="677332"/>
          <a:ext cx="3098800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521"/>
                <a:gridCol w="314521"/>
                <a:gridCol w="246975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320921"/>
              </p:ext>
            </p:extLst>
          </p:nvPr>
        </p:nvGraphicFramePr>
        <p:xfrm>
          <a:off x="330200" y="4960861"/>
          <a:ext cx="6293294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710"/>
                <a:gridCol w="5797584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55171" y="424543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Compras</a:t>
            </a:r>
            <a:endParaRPr lang="es-ES_tradnl" dirty="0"/>
          </a:p>
        </p:txBody>
      </p:sp>
      <p:sp>
        <p:nvSpPr>
          <p:cNvPr id="6" name="CuadroTexto 5"/>
          <p:cNvSpPr txBox="1"/>
          <p:nvPr/>
        </p:nvSpPr>
        <p:spPr>
          <a:xfrm>
            <a:off x="3476847" y="424543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/>
              <a:t>Cumpleaños</a:t>
            </a:r>
            <a:endParaRPr lang="es-ES_tradnl"/>
          </a:p>
        </p:txBody>
      </p:sp>
      <p:sp>
        <p:nvSpPr>
          <p:cNvPr id="7" name="CuadroTexto 6"/>
          <p:cNvSpPr txBox="1"/>
          <p:nvPr/>
        </p:nvSpPr>
        <p:spPr>
          <a:xfrm>
            <a:off x="330200" y="4776195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Metas</a:t>
            </a:r>
            <a:endParaRPr lang="es-ES_tradnl" dirty="0"/>
          </a:p>
        </p:txBody>
      </p:sp>
      <p:sp>
        <p:nvSpPr>
          <p:cNvPr id="8" name="Elipse 7"/>
          <p:cNvSpPr>
            <a:spLocks noChangeAspect="1"/>
          </p:cNvSpPr>
          <p:nvPr/>
        </p:nvSpPr>
        <p:spPr>
          <a:xfrm>
            <a:off x="340771" y="815935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Elipse 8"/>
          <p:cNvSpPr>
            <a:spLocks noChangeAspect="1"/>
          </p:cNvSpPr>
          <p:nvPr/>
        </p:nvSpPr>
        <p:spPr>
          <a:xfrm>
            <a:off x="340771" y="1185267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Elipse 9"/>
          <p:cNvSpPr>
            <a:spLocks noChangeAspect="1"/>
          </p:cNvSpPr>
          <p:nvPr/>
        </p:nvSpPr>
        <p:spPr>
          <a:xfrm>
            <a:off x="340771" y="1554599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Elipse 10"/>
          <p:cNvSpPr>
            <a:spLocks noChangeAspect="1"/>
          </p:cNvSpPr>
          <p:nvPr/>
        </p:nvSpPr>
        <p:spPr>
          <a:xfrm>
            <a:off x="340771" y="1901871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Elipse 11"/>
          <p:cNvSpPr>
            <a:spLocks noChangeAspect="1"/>
          </p:cNvSpPr>
          <p:nvPr/>
        </p:nvSpPr>
        <p:spPr>
          <a:xfrm>
            <a:off x="340771" y="2271203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Elipse 12"/>
          <p:cNvSpPr>
            <a:spLocks noChangeAspect="1"/>
          </p:cNvSpPr>
          <p:nvPr/>
        </p:nvSpPr>
        <p:spPr>
          <a:xfrm>
            <a:off x="340771" y="2640535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>
            <a:spLocks noChangeAspect="1"/>
          </p:cNvSpPr>
          <p:nvPr/>
        </p:nvSpPr>
        <p:spPr>
          <a:xfrm>
            <a:off x="340771" y="3009867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>
            <a:spLocks noChangeAspect="1"/>
          </p:cNvSpPr>
          <p:nvPr/>
        </p:nvSpPr>
        <p:spPr>
          <a:xfrm>
            <a:off x="340771" y="3379199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>
            <a:spLocks noChangeAspect="1"/>
          </p:cNvSpPr>
          <p:nvPr/>
        </p:nvSpPr>
        <p:spPr>
          <a:xfrm>
            <a:off x="340771" y="3752835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>
            <a:spLocks noChangeAspect="1"/>
          </p:cNvSpPr>
          <p:nvPr/>
        </p:nvSpPr>
        <p:spPr>
          <a:xfrm>
            <a:off x="340771" y="4117863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>
            <a:spLocks noChangeAspect="1"/>
          </p:cNvSpPr>
          <p:nvPr/>
        </p:nvSpPr>
        <p:spPr>
          <a:xfrm>
            <a:off x="344002" y="5235710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>
            <a:spLocks noChangeAspect="1"/>
          </p:cNvSpPr>
          <p:nvPr/>
        </p:nvSpPr>
        <p:spPr>
          <a:xfrm>
            <a:off x="344002" y="5605042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>
            <a:spLocks noChangeAspect="1"/>
          </p:cNvSpPr>
          <p:nvPr/>
        </p:nvSpPr>
        <p:spPr>
          <a:xfrm>
            <a:off x="344002" y="5974374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>
            <a:spLocks noChangeAspect="1"/>
          </p:cNvSpPr>
          <p:nvPr/>
        </p:nvSpPr>
        <p:spPr>
          <a:xfrm>
            <a:off x="344002" y="6321646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>
            <a:spLocks noChangeAspect="1"/>
          </p:cNvSpPr>
          <p:nvPr/>
        </p:nvSpPr>
        <p:spPr>
          <a:xfrm>
            <a:off x="344002" y="6690978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Elipse 22"/>
          <p:cNvSpPr>
            <a:spLocks noChangeAspect="1"/>
          </p:cNvSpPr>
          <p:nvPr/>
        </p:nvSpPr>
        <p:spPr>
          <a:xfrm>
            <a:off x="344002" y="7060310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4" name="Elipse 23"/>
          <p:cNvSpPr>
            <a:spLocks noChangeAspect="1"/>
          </p:cNvSpPr>
          <p:nvPr/>
        </p:nvSpPr>
        <p:spPr>
          <a:xfrm>
            <a:off x="344002" y="7429642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Elipse 24"/>
          <p:cNvSpPr>
            <a:spLocks noChangeAspect="1"/>
          </p:cNvSpPr>
          <p:nvPr/>
        </p:nvSpPr>
        <p:spPr>
          <a:xfrm>
            <a:off x="344002" y="7798974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Elipse 25"/>
          <p:cNvSpPr>
            <a:spLocks noChangeAspect="1"/>
          </p:cNvSpPr>
          <p:nvPr/>
        </p:nvSpPr>
        <p:spPr>
          <a:xfrm>
            <a:off x="344002" y="8172610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Elipse 26"/>
          <p:cNvSpPr>
            <a:spLocks noChangeAspect="1"/>
          </p:cNvSpPr>
          <p:nvPr/>
        </p:nvSpPr>
        <p:spPr>
          <a:xfrm>
            <a:off x="344002" y="8537638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2484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278332"/>
              </p:ext>
            </p:extLst>
          </p:nvPr>
        </p:nvGraphicFramePr>
        <p:xfrm>
          <a:off x="518893" y="962406"/>
          <a:ext cx="4572458" cy="721918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15678"/>
                <a:gridCol w="415678"/>
                <a:gridCol w="415678"/>
                <a:gridCol w="415678"/>
                <a:gridCol w="415678"/>
                <a:gridCol w="415678"/>
                <a:gridCol w="415678"/>
                <a:gridCol w="415678"/>
                <a:gridCol w="415678"/>
                <a:gridCol w="415678"/>
                <a:gridCol w="415678"/>
              </a:tblGrid>
              <a:tr h="1293444"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Comer sano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vert="vert27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1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3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4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5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6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7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8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9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10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12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13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14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15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16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17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19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20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22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23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24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25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26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27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28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29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30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31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573913"/>
              </p:ext>
            </p:extLst>
          </p:nvPr>
        </p:nvGraphicFramePr>
        <p:xfrm>
          <a:off x="5225143" y="981593"/>
          <a:ext cx="1440000" cy="72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00"/>
                <a:gridCol w="288000"/>
                <a:gridCol w="288000"/>
                <a:gridCol w="288000"/>
                <a:gridCol w="288000"/>
              </a:tblGrid>
              <a:tr h="720000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71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66646"/>
              </p:ext>
            </p:extLst>
          </p:nvPr>
        </p:nvGraphicFramePr>
        <p:xfrm>
          <a:off x="729000" y="972001"/>
          <a:ext cx="5399999" cy="7199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6634"/>
                <a:gridCol w="1354455"/>
                <a:gridCol w="1354455"/>
                <a:gridCol w="1354455"/>
              </a:tblGrid>
              <a:tr h="939899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Notas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Lunes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Martes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Miércoles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406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8545"/>
              </p:ext>
            </p:extLst>
          </p:nvPr>
        </p:nvGraphicFramePr>
        <p:xfrm>
          <a:off x="729000" y="972000"/>
          <a:ext cx="5400000" cy="72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00"/>
                <a:gridCol w="1350000"/>
                <a:gridCol w="1350000"/>
                <a:gridCol w="135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Jueves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Viernes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Sábado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Domingo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320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729000" y="972000"/>
          <a:ext cx="5454000" cy="7199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00"/>
                <a:gridCol w="1368000"/>
                <a:gridCol w="1368000"/>
                <a:gridCol w="1368000"/>
              </a:tblGrid>
              <a:tr h="939899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Notas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Lunes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Martes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Miércoles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96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729000" y="972000"/>
          <a:ext cx="5400000" cy="72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00"/>
                <a:gridCol w="1350000"/>
                <a:gridCol w="1350000"/>
                <a:gridCol w="135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Jueves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Viernes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Sábado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Domingo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38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7444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729000" y="972000"/>
          <a:ext cx="5454000" cy="7199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00"/>
                <a:gridCol w="1368000"/>
                <a:gridCol w="1368000"/>
                <a:gridCol w="1368000"/>
              </a:tblGrid>
              <a:tr h="939899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Notas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Lunes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Martes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Miércoles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626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729000" y="972000"/>
          <a:ext cx="5400000" cy="72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00"/>
                <a:gridCol w="1350000"/>
                <a:gridCol w="1350000"/>
                <a:gridCol w="135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Jueves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Viernes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Sábado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Domingo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57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729000" y="972000"/>
          <a:ext cx="5454000" cy="7199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00"/>
                <a:gridCol w="1368000"/>
                <a:gridCol w="1368000"/>
                <a:gridCol w="1368000"/>
              </a:tblGrid>
              <a:tr h="939899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Notas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Lunes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Martes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Miércoles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9919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729000" y="972000"/>
          <a:ext cx="5400000" cy="72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00"/>
                <a:gridCol w="1350000"/>
                <a:gridCol w="1350000"/>
                <a:gridCol w="135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Jueves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Viernes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Sábado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Domingo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260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729000" y="972000"/>
          <a:ext cx="5454000" cy="7199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00"/>
                <a:gridCol w="1368000"/>
                <a:gridCol w="1368000"/>
                <a:gridCol w="1368000"/>
              </a:tblGrid>
              <a:tr h="939899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Notas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Lunes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Martes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Miércoles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633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729000" y="972000"/>
          <a:ext cx="5400000" cy="72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00"/>
                <a:gridCol w="1350000"/>
                <a:gridCol w="1350000"/>
                <a:gridCol w="135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Jueves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Viernes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Sábado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Domingo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702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27200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97798" y="3794952"/>
            <a:ext cx="36624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8000" smtClean="0"/>
              <a:t>Febrero</a:t>
            </a:r>
            <a:endParaRPr lang="es-ES_tradnl" sz="8000" dirty="0"/>
          </a:p>
        </p:txBody>
      </p:sp>
    </p:spTree>
    <p:extLst>
      <p:ext uri="{BB962C8B-B14F-4D97-AF65-F5344CB8AC3E}">
        <p14:creationId xmlns:p14="http://schemas.microsoft.com/office/powerpoint/2010/main" val="10579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156022"/>
              </p:ext>
            </p:extLst>
          </p:nvPr>
        </p:nvGraphicFramePr>
        <p:xfrm>
          <a:off x="729000" y="972001"/>
          <a:ext cx="5400000" cy="719999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50000"/>
                <a:gridCol w="1350000"/>
                <a:gridCol w="1350000"/>
                <a:gridCol w="1350000"/>
              </a:tblGrid>
              <a:tr h="1028571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>
                          <a:effectLst/>
                        </a:rPr>
                        <a:t>l</a:t>
                      </a:r>
                      <a:endParaRPr lang="es-ES_tradnl" sz="2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>
                          <a:effectLst/>
                        </a:rPr>
                        <a:t>m</a:t>
                      </a:r>
                      <a:endParaRPr lang="es-ES_tradnl" sz="2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>
                          <a:effectLst/>
                        </a:rPr>
                        <a:t>m</a:t>
                      </a:r>
                      <a:endParaRPr lang="es-ES_tradnl" sz="2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0" u="none" strike="noStrike">
                          <a:effectLst/>
                        </a:rPr>
                        <a:t>j</a:t>
                      </a:r>
                      <a:endParaRPr lang="hr-HR" sz="2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1028571">
                <a:tc>
                  <a:txBody>
                    <a:bodyPr/>
                    <a:lstStyle/>
                    <a:p>
                      <a:pPr algn="ctr" fontAlgn="ctr"/>
                      <a:endParaRPr lang="is-IS" sz="2000" b="0" i="0" u="none" strike="noStrike" dirty="0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2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2000" b="0" i="0" u="none" strike="noStrike" dirty="0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>
                          <a:effectLst/>
                        </a:rPr>
                        <a:t>1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1028571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>
                          <a:effectLst/>
                        </a:rPr>
                        <a:t>5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>
                          <a:effectLst/>
                        </a:rPr>
                        <a:t>6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>
                          <a:effectLst/>
                        </a:rPr>
                        <a:t>7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>
                          <a:effectLst/>
                        </a:rPr>
                        <a:t>8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1028571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000" u="none" strike="noStrike">
                          <a:effectLst/>
                        </a:rPr>
                        <a:t>12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000" u="none" strike="noStrike">
                          <a:effectLst/>
                        </a:rPr>
                        <a:t>13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>
                          <a:effectLst/>
                        </a:rPr>
                        <a:t>14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>
                          <a:effectLst/>
                        </a:rPr>
                        <a:t>15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1028571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>
                          <a:effectLst/>
                        </a:rPr>
                        <a:t>19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000" u="none" strike="noStrike">
                          <a:effectLst/>
                        </a:rPr>
                        <a:t>20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21</a:t>
                      </a:r>
                      <a:endParaRPr lang="cs-CZ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000" u="none" strike="noStrike">
                          <a:effectLst/>
                        </a:rPr>
                        <a:t>22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1028571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000" u="none" strike="noStrike">
                          <a:effectLst/>
                        </a:rPr>
                        <a:t>26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000" u="none" strike="noStrike">
                          <a:effectLst/>
                        </a:rPr>
                        <a:t>27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000" u="none" strike="noStrike">
                          <a:effectLst/>
                        </a:rPr>
                        <a:t>28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2000" u="none" strike="noStrike" dirty="0" smtClean="0"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1028571">
                <a:tc>
                  <a:txBody>
                    <a:bodyPr/>
                    <a:lstStyle/>
                    <a:p>
                      <a:pPr algn="ctr" fontAlgn="ctr"/>
                      <a:endParaRPr lang="es-ES_tradnl" sz="2000" b="0" i="0" u="none" strike="noStrike" dirty="0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2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2000" b="0" i="0" u="none" strike="noStrike" dirty="0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2000" b="0" i="0" u="none" strike="noStrike" dirty="0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0227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65632"/>
              </p:ext>
            </p:extLst>
          </p:nvPr>
        </p:nvGraphicFramePr>
        <p:xfrm>
          <a:off x="729000" y="972001"/>
          <a:ext cx="5400000" cy="720000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50000"/>
                <a:gridCol w="1350000"/>
                <a:gridCol w="1350000"/>
                <a:gridCol w="1350000"/>
              </a:tblGrid>
              <a:tr h="1028571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>
                          <a:effectLst/>
                        </a:rPr>
                        <a:t>v</a:t>
                      </a:r>
                      <a:endParaRPr lang="es-ES_tradnl" sz="2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 dirty="0">
                          <a:effectLst/>
                        </a:rPr>
                        <a:t>s</a:t>
                      </a:r>
                      <a:endParaRPr lang="es-ES_tradnl" sz="2000" b="0" i="0" u="none" strike="noStrike" dirty="0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 dirty="0">
                          <a:effectLst/>
                        </a:rPr>
                        <a:t>d</a:t>
                      </a:r>
                      <a:endParaRPr lang="es-ES_tradnl" sz="2000" b="0" i="0" u="none" strike="noStrike" dirty="0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2000" b="0" i="0" u="none" strike="noStrike" dirty="0" smtClean="0">
                          <a:solidFill>
                            <a:srgbClr val="2BC0E4"/>
                          </a:solidFill>
                          <a:effectLst/>
                          <a:latin typeface="Microsoft Sans Serif" charset="0"/>
                        </a:rPr>
                        <a:t>Notas</a:t>
                      </a:r>
                      <a:endParaRPr lang="es-ES_tradnl" sz="2000" b="0" i="0" u="none" strike="noStrike" dirty="0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5142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s-IS" sz="2000" u="none" strike="noStrike">
                          <a:effectLst/>
                        </a:rPr>
                        <a:t>2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 dirty="0">
                          <a:effectLst/>
                        </a:rPr>
                        <a:t>3</a:t>
                      </a:r>
                      <a:endParaRPr lang="es-ES_tradnl" sz="20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 dirty="0">
                          <a:effectLst/>
                        </a:rPr>
                        <a:t>4</a:t>
                      </a:r>
                      <a:endParaRPr lang="es-ES_tradnl" sz="20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20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20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>
                          <a:effectLst/>
                        </a:rPr>
                        <a:t>9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>
                          <a:effectLst/>
                        </a:rPr>
                        <a:t>10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11</a:t>
                      </a:r>
                      <a:endParaRPr lang="cs-CZ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>
                          <a:effectLst/>
                        </a:rPr>
                        <a:t>16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2000" u="none" strike="noStrike">
                          <a:effectLst/>
                        </a:rPr>
                        <a:t>17</a:t>
                      </a:r>
                      <a:endParaRPr lang="es-ES_tradnl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i-FI" sz="2000" u="none" strike="noStrike">
                          <a:effectLst/>
                        </a:rPr>
                        <a:t>18</a:t>
                      </a:r>
                      <a:endParaRPr lang="fi-FI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20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20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s-IS" sz="2000" u="none" strike="noStrike">
                          <a:effectLst/>
                        </a:rPr>
                        <a:t>23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s-IS" sz="2000" u="none" strike="noStrike">
                          <a:effectLst/>
                        </a:rPr>
                        <a:t>24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s-IS" sz="2000" u="none" strike="noStrike">
                          <a:effectLst/>
                        </a:rPr>
                        <a:t>25</a:t>
                      </a:r>
                      <a:endParaRPr lang="is-IS" sz="2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20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20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rowSpan="2">
                  <a:txBody>
                    <a:bodyPr/>
                    <a:lstStyle/>
                    <a:p>
                      <a:pPr algn="ctr" fontAlgn="ctr"/>
                      <a:endParaRPr lang="is-IS" sz="2000" b="0" i="0" u="none" strike="noStrike" dirty="0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ES_tradnl" sz="2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ES_tradnl" sz="2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2000" b="0" i="0" u="none" strike="noStrike" dirty="0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2000" b="0" i="0" u="none" strike="noStrike" dirty="0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rowSpan="2">
                  <a:txBody>
                    <a:bodyPr/>
                    <a:lstStyle/>
                    <a:p>
                      <a:pPr algn="ctr" fontAlgn="ctr"/>
                      <a:endParaRPr lang="es-ES_tradnl" sz="2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s-ES_tradnl" sz="2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cs-CZ" sz="2000" b="0" i="0" u="none" strike="noStrike" dirty="0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0" i="0" u="none" strike="noStrike" dirty="0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86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0" i="0" u="none" strike="noStrike" dirty="0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11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095375" y="1085850"/>
            <a:ext cx="46672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8000" smtClean="0"/>
              <a:t>Agenda 2018</a:t>
            </a:r>
            <a:endParaRPr lang="es-ES_tradnl" sz="8000"/>
          </a:p>
        </p:txBody>
      </p:sp>
      <p:sp>
        <p:nvSpPr>
          <p:cNvPr id="6" name="CuadroTexto 5"/>
          <p:cNvSpPr txBox="1"/>
          <p:nvPr/>
        </p:nvSpPr>
        <p:spPr>
          <a:xfrm>
            <a:off x="1409700" y="4202668"/>
            <a:ext cx="4038600" cy="3693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solidFill>
                  <a:schemeClr val="bg1"/>
                </a:solidFill>
              </a:rPr>
              <a:t>Esta </a:t>
            </a:r>
            <a:r>
              <a:rPr lang="es-ES_tradnl" smtClean="0">
                <a:solidFill>
                  <a:schemeClr val="bg1"/>
                </a:solidFill>
              </a:rPr>
              <a:t>agenda pertenece a:</a:t>
            </a:r>
            <a:endParaRPr lang="es-ES_trad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1988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330200" y="677332"/>
          <a:ext cx="3098800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050"/>
                <a:gridCol w="2748750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3524694" y="677332"/>
          <a:ext cx="3098800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521"/>
                <a:gridCol w="314521"/>
                <a:gridCol w="2469758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330200" y="4960861"/>
          <a:ext cx="6293294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710"/>
                <a:gridCol w="5797584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55171" y="424543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Compras</a:t>
            </a:r>
            <a:endParaRPr lang="es-ES_tradnl" dirty="0"/>
          </a:p>
        </p:txBody>
      </p:sp>
      <p:sp>
        <p:nvSpPr>
          <p:cNvPr id="6" name="CuadroTexto 5"/>
          <p:cNvSpPr txBox="1"/>
          <p:nvPr/>
        </p:nvSpPr>
        <p:spPr>
          <a:xfrm>
            <a:off x="3476847" y="424543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mtClean="0"/>
              <a:t>Cumpleaños</a:t>
            </a:r>
            <a:endParaRPr lang="es-ES_tradnl"/>
          </a:p>
        </p:txBody>
      </p:sp>
      <p:sp>
        <p:nvSpPr>
          <p:cNvPr id="7" name="CuadroTexto 6"/>
          <p:cNvSpPr txBox="1"/>
          <p:nvPr/>
        </p:nvSpPr>
        <p:spPr>
          <a:xfrm>
            <a:off x="330200" y="4776195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Metas</a:t>
            </a:r>
            <a:endParaRPr lang="es-ES_tradnl" dirty="0"/>
          </a:p>
        </p:txBody>
      </p:sp>
      <p:sp>
        <p:nvSpPr>
          <p:cNvPr id="8" name="Elipse 7"/>
          <p:cNvSpPr>
            <a:spLocks noChangeAspect="1"/>
          </p:cNvSpPr>
          <p:nvPr/>
        </p:nvSpPr>
        <p:spPr>
          <a:xfrm>
            <a:off x="340771" y="815935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Elipse 8"/>
          <p:cNvSpPr>
            <a:spLocks noChangeAspect="1"/>
          </p:cNvSpPr>
          <p:nvPr/>
        </p:nvSpPr>
        <p:spPr>
          <a:xfrm>
            <a:off x="340771" y="1185267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Elipse 9"/>
          <p:cNvSpPr>
            <a:spLocks noChangeAspect="1"/>
          </p:cNvSpPr>
          <p:nvPr/>
        </p:nvSpPr>
        <p:spPr>
          <a:xfrm>
            <a:off x="340771" y="1554599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Elipse 10"/>
          <p:cNvSpPr>
            <a:spLocks noChangeAspect="1"/>
          </p:cNvSpPr>
          <p:nvPr/>
        </p:nvSpPr>
        <p:spPr>
          <a:xfrm>
            <a:off x="340771" y="1901871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Elipse 11"/>
          <p:cNvSpPr>
            <a:spLocks noChangeAspect="1"/>
          </p:cNvSpPr>
          <p:nvPr/>
        </p:nvSpPr>
        <p:spPr>
          <a:xfrm>
            <a:off x="340771" y="2271203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Elipse 12"/>
          <p:cNvSpPr>
            <a:spLocks noChangeAspect="1"/>
          </p:cNvSpPr>
          <p:nvPr/>
        </p:nvSpPr>
        <p:spPr>
          <a:xfrm>
            <a:off x="340771" y="2640535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Elipse 13"/>
          <p:cNvSpPr>
            <a:spLocks noChangeAspect="1"/>
          </p:cNvSpPr>
          <p:nvPr/>
        </p:nvSpPr>
        <p:spPr>
          <a:xfrm>
            <a:off x="340771" y="3009867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Elipse 14"/>
          <p:cNvSpPr>
            <a:spLocks noChangeAspect="1"/>
          </p:cNvSpPr>
          <p:nvPr/>
        </p:nvSpPr>
        <p:spPr>
          <a:xfrm>
            <a:off x="340771" y="3379199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Elipse 15"/>
          <p:cNvSpPr>
            <a:spLocks noChangeAspect="1"/>
          </p:cNvSpPr>
          <p:nvPr/>
        </p:nvSpPr>
        <p:spPr>
          <a:xfrm>
            <a:off x="340771" y="3752835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Elipse 16"/>
          <p:cNvSpPr>
            <a:spLocks noChangeAspect="1"/>
          </p:cNvSpPr>
          <p:nvPr/>
        </p:nvSpPr>
        <p:spPr>
          <a:xfrm>
            <a:off x="340771" y="4117863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Elipse 17"/>
          <p:cNvSpPr>
            <a:spLocks noChangeAspect="1"/>
          </p:cNvSpPr>
          <p:nvPr/>
        </p:nvSpPr>
        <p:spPr>
          <a:xfrm>
            <a:off x="344002" y="5235710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Elipse 18"/>
          <p:cNvSpPr>
            <a:spLocks noChangeAspect="1"/>
          </p:cNvSpPr>
          <p:nvPr/>
        </p:nvSpPr>
        <p:spPr>
          <a:xfrm>
            <a:off x="344002" y="5605042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Elipse 19"/>
          <p:cNvSpPr>
            <a:spLocks noChangeAspect="1"/>
          </p:cNvSpPr>
          <p:nvPr/>
        </p:nvSpPr>
        <p:spPr>
          <a:xfrm>
            <a:off x="344002" y="5974374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Elipse 20"/>
          <p:cNvSpPr>
            <a:spLocks noChangeAspect="1"/>
          </p:cNvSpPr>
          <p:nvPr/>
        </p:nvSpPr>
        <p:spPr>
          <a:xfrm>
            <a:off x="344002" y="6321646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Elipse 21"/>
          <p:cNvSpPr>
            <a:spLocks noChangeAspect="1"/>
          </p:cNvSpPr>
          <p:nvPr/>
        </p:nvSpPr>
        <p:spPr>
          <a:xfrm>
            <a:off x="344002" y="6690978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Elipse 22"/>
          <p:cNvSpPr>
            <a:spLocks noChangeAspect="1"/>
          </p:cNvSpPr>
          <p:nvPr/>
        </p:nvSpPr>
        <p:spPr>
          <a:xfrm>
            <a:off x="344002" y="7060310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4" name="Elipse 23"/>
          <p:cNvSpPr>
            <a:spLocks noChangeAspect="1"/>
          </p:cNvSpPr>
          <p:nvPr/>
        </p:nvSpPr>
        <p:spPr>
          <a:xfrm>
            <a:off x="344002" y="7429642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Elipse 24"/>
          <p:cNvSpPr>
            <a:spLocks noChangeAspect="1"/>
          </p:cNvSpPr>
          <p:nvPr/>
        </p:nvSpPr>
        <p:spPr>
          <a:xfrm>
            <a:off x="344002" y="7798974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Elipse 25"/>
          <p:cNvSpPr>
            <a:spLocks noChangeAspect="1"/>
          </p:cNvSpPr>
          <p:nvPr/>
        </p:nvSpPr>
        <p:spPr>
          <a:xfrm>
            <a:off x="344002" y="8172610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Elipse 26"/>
          <p:cNvSpPr>
            <a:spLocks noChangeAspect="1"/>
          </p:cNvSpPr>
          <p:nvPr/>
        </p:nvSpPr>
        <p:spPr>
          <a:xfrm>
            <a:off x="344002" y="8537638"/>
            <a:ext cx="252395" cy="2527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62125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518893" y="962406"/>
          <a:ext cx="4572458" cy="721918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15678"/>
                <a:gridCol w="415678"/>
                <a:gridCol w="415678"/>
                <a:gridCol w="415678"/>
                <a:gridCol w="415678"/>
                <a:gridCol w="415678"/>
                <a:gridCol w="415678"/>
                <a:gridCol w="415678"/>
                <a:gridCol w="415678"/>
                <a:gridCol w="415678"/>
                <a:gridCol w="415678"/>
              </a:tblGrid>
              <a:tr h="1293444"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Comer sano</a:t>
                      </a:r>
                      <a:endParaRPr lang="es-ES_trad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vert="vert27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1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3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4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5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6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7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8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9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10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12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13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14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15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16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17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19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20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22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23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24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25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26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27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28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u="none" strike="noStrike">
                          <a:effectLst/>
                        </a:rPr>
                        <a:t>29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30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15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200" u="none" strike="noStrike">
                          <a:effectLst/>
                        </a:rPr>
                        <a:t>31</a:t>
                      </a:r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8273" marR="8273" marT="8273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5225143" y="981593"/>
          <a:ext cx="1440000" cy="72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00"/>
                <a:gridCol w="288000"/>
                <a:gridCol w="288000"/>
                <a:gridCol w="288000"/>
                <a:gridCol w="288000"/>
              </a:tblGrid>
              <a:tr h="720000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9924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729000" y="972000"/>
          <a:ext cx="5454000" cy="7199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00"/>
                <a:gridCol w="1368000"/>
                <a:gridCol w="1368000"/>
                <a:gridCol w="1368000"/>
              </a:tblGrid>
              <a:tr h="939899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Notas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Lunes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Martes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Miércoles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3250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729000" y="972000"/>
          <a:ext cx="5400000" cy="72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00"/>
                <a:gridCol w="1350000"/>
                <a:gridCol w="1350000"/>
                <a:gridCol w="135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Jueves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Viernes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Sábado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Domingo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71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729000" y="972000"/>
          <a:ext cx="5454000" cy="7199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00"/>
                <a:gridCol w="1368000"/>
                <a:gridCol w="1368000"/>
                <a:gridCol w="1368000"/>
              </a:tblGrid>
              <a:tr h="939899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Notas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Lunes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Martes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Miércoles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8556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729000" y="972000"/>
          <a:ext cx="5400000" cy="72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00"/>
                <a:gridCol w="1350000"/>
                <a:gridCol w="1350000"/>
                <a:gridCol w="135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Jueves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Viernes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Sábado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Domingo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5014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729000" y="972000"/>
          <a:ext cx="5454000" cy="7199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00"/>
                <a:gridCol w="1368000"/>
                <a:gridCol w="1368000"/>
                <a:gridCol w="1368000"/>
              </a:tblGrid>
              <a:tr h="939899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Notas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Lunes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Martes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Miércoles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1311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729000" y="972000"/>
          <a:ext cx="5400000" cy="72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00"/>
                <a:gridCol w="1350000"/>
                <a:gridCol w="1350000"/>
                <a:gridCol w="135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Jueves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Viernes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Sábado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Domingo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3982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729000" y="972000"/>
          <a:ext cx="5454000" cy="7199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00"/>
                <a:gridCol w="1368000"/>
                <a:gridCol w="1368000"/>
                <a:gridCol w="1368000"/>
              </a:tblGrid>
              <a:tr h="939899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Notas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Lunes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Martes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Miércoles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55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49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5803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729000" y="972000"/>
          <a:ext cx="5400000" cy="72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0000"/>
                <a:gridCol w="1350000"/>
                <a:gridCol w="1350000"/>
                <a:gridCol w="135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Jueves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Viernes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Sábado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Domingo</a:t>
                      </a:r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7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459763"/>
              </p:ext>
            </p:extLst>
          </p:nvPr>
        </p:nvGraphicFramePr>
        <p:xfrm>
          <a:off x="471484" y="1343664"/>
          <a:ext cx="5915032" cy="32283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236172"/>
                <a:gridCol w="230804"/>
              </a:tblGrid>
              <a:tr h="16611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 dirty="0">
                          <a:effectLst/>
                        </a:rPr>
                        <a:t>enero</a:t>
                      </a:r>
                      <a:endParaRPr lang="es-ES_tradnl" sz="1000" b="0" i="0" u="none" strike="noStrike" dirty="0">
                        <a:solidFill>
                          <a:srgbClr val="7030A0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7030A0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7030A0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7030A0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febrero</a:t>
                      </a:r>
                      <a:endParaRPr lang="es-ES_tradnl" sz="1000" b="0" i="0" u="none" strike="noStrike">
                        <a:solidFill>
                          <a:srgbClr val="7030A0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7030A0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7030A0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7030A0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marzo</a:t>
                      </a:r>
                      <a:endParaRPr lang="es-ES_tradnl" sz="1000" b="0" i="0" u="none" strike="noStrike">
                        <a:solidFill>
                          <a:srgbClr val="7030A0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7030A0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7030A0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7030A0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 dirty="0">
                          <a:effectLst/>
                        </a:rPr>
                        <a:t>abril</a:t>
                      </a:r>
                      <a:endParaRPr lang="es-ES_tradnl" sz="1000" b="0" i="0" u="none" strike="noStrike" dirty="0">
                        <a:solidFill>
                          <a:srgbClr val="7030A0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endParaRPr lang="is-IS" sz="600" b="0" i="0" u="none" strike="noStrike" dirty="0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600" b="0" i="0" u="none" strike="noStrike" dirty="0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600" b="0" i="0" u="none" strike="noStrike" dirty="0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600" b="0" i="0" u="none" strike="noStrike" dirty="0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600" b="0" i="0" u="none" strike="noStrike" dirty="0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 dirty="0">
                          <a:effectLst/>
                        </a:rPr>
                        <a:t>2</a:t>
                      </a:r>
                      <a:endParaRPr lang="is-IS" sz="600" b="0" i="0" u="none" strike="noStrike" dirty="0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 dirty="0">
                          <a:effectLst/>
                        </a:rPr>
                        <a:t>3</a:t>
                      </a:r>
                      <a:endParaRPr lang="es-ES_tradnl" sz="600" b="0" i="0" u="none" strike="noStrike" dirty="0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 dirty="0">
                          <a:effectLst/>
                        </a:rPr>
                        <a:t>4</a:t>
                      </a:r>
                      <a:endParaRPr lang="es-ES_tradnl" sz="600" b="0" i="0" u="none" strike="noStrike" dirty="0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600" b="0" i="0" u="none" strike="noStrike" dirty="0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600" b="0" i="0" u="none" strike="noStrike" dirty="0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_tradnl" sz="600" b="0" i="0" u="none" strike="noStrike" dirty="0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 dirty="0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 dirty="0">
                          <a:effectLst/>
                        </a:rPr>
                        <a:t>7</a:t>
                      </a:r>
                      <a:endParaRPr lang="es-ES_tradnl" sz="600" b="0" i="0" u="none" strike="noStrike" dirty="0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611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mayo</a:t>
                      </a:r>
                      <a:endParaRPr lang="es-ES_tradnl" sz="10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junio</a:t>
                      </a:r>
                      <a:endParaRPr lang="es-ES_tradnl" sz="10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julio</a:t>
                      </a:r>
                      <a:endParaRPr lang="es-ES_tradnl" sz="10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agosto</a:t>
                      </a:r>
                      <a:endParaRPr lang="es-ES_tradnl" sz="10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611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septiembre</a:t>
                      </a:r>
                      <a:endParaRPr lang="es-ES_tradnl" sz="10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octubre</a:t>
                      </a:r>
                      <a:endParaRPr lang="es-ES_tradnl" sz="10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noviembre</a:t>
                      </a:r>
                      <a:endParaRPr lang="es-ES_tradnl" sz="10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diciembre</a:t>
                      </a:r>
                      <a:endParaRPr lang="es-ES_tradnl" sz="10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 dirty="0">
                        <a:solidFill>
                          <a:schemeClr val="tx1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842038"/>
              </p:ext>
            </p:extLst>
          </p:nvPr>
        </p:nvGraphicFramePr>
        <p:xfrm>
          <a:off x="471484" y="5159689"/>
          <a:ext cx="5915032" cy="3228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187864"/>
                <a:gridCol w="236172"/>
                <a:gridCol w="230804"/>
              </a:tblGrid>
              <a:tr h="16611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enero</a:t>
                      </a:r>
                      <a:endParaRPr lang="es-ES_tradnl" sz="10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febrero</a:t>
                      </a:r>
                      <a:endParaRPr lang="es-ES_tradnl" sz="10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marzo</a:t>
                      </a:r>
                      <a:endParaRPr lang="es-ES_tradnl" sz="10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abril</a:t>
                      </a:r>
                      <a:endParaRPr lang="es-ES_tradnl" sz="10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6611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mayo</a:t>
                      </a:r>
                      <a:endParaRPr lang="es-ES_tradnl" sz="10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junio</a:t>
                      </a:r>
                      <a:endParaRPr lang="es-ES_tradnl" sz="10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julio</a:t>
                      </a:r>
                      <a:endParaRPr lang="es-ES_tradnl" sz="10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agosto</a:t>
                      </a:r>
                      <a:endParaRPr lang="es-ES_tradnl" sz="10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6611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septiembre</a:t>
                      </a:r>
                      <a:endParaRPr lang="es-ES_tradnl" sz="10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octubre</a:t>
                      </a:r>
                      <a:endParaRPr lang="es-ES_tradnl" sz="10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noviembre</a:t>
                      </a:r>
                      <a:endParaRPr lang="es-ES_tradnl" sz="10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diciembre</a:t>
                      </a:r>
                      <a:endParaRPr lang="es-ES_tradnl" sz="10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l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m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j</a:t>
                      </a:r>
                      <a:endParaRPr lang="hr-HR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v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s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d</a:t>
                      </a:r>
                      <a:endParaRPr lang="es-ES_tradnl" sz="6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11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13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14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15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16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17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600" u="none" strike="noStrike">
                          <a:effectLst/>
                        </a:rPr>
                        <a:t>18</a:t>
                      </a:r>
                      <a:endParaRPr lang="fi-FI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19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20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u="none" strike="noStrike">
                          <a:effectLst/>
                        </a:rPr>
                        <a:t>21</a:t>
                      </a:r>
                      <a:endParaRPr lang="cs-CZ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22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23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24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25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26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27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28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29</a:t>
                      </a:r>
                      <a:endParaRPr lang="is-IS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9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10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6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7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8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30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31</a:t>
                      </a:r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1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u="none" strike="noStrike">
                          <a:effectLst/>
                        </a:rPr>
                        <a:t>2</a:t>
                      </a:r>
                      <a:endParaRPr lang="is-IS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3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4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u="none" strike="noStrike">
                          <a:effectLst/>
                        </a:rPr>
                        <a:t>5</a:t>
                      </a:r>
                      <a:endParaRPr lang="es-ES_tradnl" sz="6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3750"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6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778000" y="558800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2017</a:t>
            </a:r>
            <a:endParaRPr lang="es-ES_tradnl" dirty="0"/>
          </a:p>
        </p:txBody>
      </p:sp>
      <p:sp>
        <p:nvSpPr>
          <p:cNvPr id="7" name="CuadroTexto 6"/>
          <p:cNvSpPr txBox="1"/>
          <p:nvPr/>
        </p:nvSpPr>
        <p:spPr>
          <a:xfrm>
            <a:off x="1778000" y="4651688"/>
            <a:ext cx="338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2019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238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14318"/>
              </p:ext>
            </p:extLst>
          </p:nvPr>
        </p:nvGraphicFramePr>
        <p:xfrm>
          <a:off x="471488" y="948278"/>
          <a:ext cx="5759997" cy="7200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182940"/>
                <a:gridCol w="229982"/>
                <a:gridCol w="224755"/>
              </a:tblGrid>
              <a:tr h="37047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400" u="none" strike="noStrike">
                          <a:effectLst/>
                        </a:rPr>
                        <a:t>enero</a:t>
                      </a:r>
                      <a:endParaRPr lang="es-ES_tradnl" sz="14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400" u="none" strike="noStrike">
                          <a:effectLst/>
                        </a:rPr>
                        <a:t>febrero</a:t>
                      </a:r>
                      <a:endParaRPr lang="es-ES_tradnl" sz="14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400" u="none" strike="noStrike">
                          <a:effectLst/>
                        </a:rPr>
                        <a:t>marzo</a:t>
                      </a:r>
                      <a:endParaRPr lang="es-ES_tradnl" sz="14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400" u="none" strike="noStrike">
                          <a:effectLst/>
                        </a:rPr>
                        <a:t>abril</a:t>
                      </a:r>
                      <a:endParaRPr lang="es-ES_tradnl" sz="14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l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u="none" strike="noStrike">
                          <a:effectLst/>
                        </a:rPr>
                        <a:t>j</a:t>
                      </a:r>
                      <a:endParaRPr lang="hr-HR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v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s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d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l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u="none" strike="noStrike">
                          <a:effectLst/>
                        </a:rPr>
                        <a:t>j</a:t>
                      </a:r>
                      <a:endParaRPr lang="hr-HR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v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s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d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l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u="none" strike="noStrike">
                          <a:effectLst/>
                        </a:rPr>
                        <a:t>j</a:t>
                      </a:r>
                      <a:endParaRPr lang="hr-HR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v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s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d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l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u="none" strike="noStrike">
                          <a:effectLst/>
                        </a:rPr>
                        <a:t>j</a:t>
                      </a:r>
                      <a:endParaRPr lang="hr-HR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v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s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d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29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30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31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26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27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28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 dirty="0">
                          <a:effectLst/>
                        </a:rPr>
                        <a:t>3</a:t>
                      </a:r>
                      <a:endParaRPr lang="es-ES_tradnl" sz="10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26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27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28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29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30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31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8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11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8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11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8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11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8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18</a:t>
                      </a:r>
                      <a:endParaRPr lang="fi-FI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20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21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18</a:t>
                      </a:r>
                      <a:endParaRPr lang="fi-FI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18</a:t>
                      </a:r>
                      <a:endParaRPr lang="fi-FI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11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24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25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26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27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28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20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21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24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25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20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21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24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25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18</a:t>
                      </a:r>
                      <a:endParaRPr lang="fi-FI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20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21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29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31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26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27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28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26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27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28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29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31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24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25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26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27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28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29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8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9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10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11</a:t>
                      </a:r>
                      <a:endParaRPr lang="cs-CZ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8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9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10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11</a:t>
                      </a:r>
                      <a:endParaRPr lang="cs-CZ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8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37047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400" u="none" strike="noStrike">
                          <a:effectLst/>
                        </a:rPr>
                        <a:t>mayo</a:t>
                      </a:r>
                      <a:endParaRPr lang="es-ES_tradnl" sz="14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400" u="none" strike="noStrike">
                          <a:effectLst/>
                        </a:rPr>
                        <a:t>junio</a:t>
                      </a:r>
                      <a:endParaRPr lang="es-ES_tradnl" sz="14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400" u="none" strike="noStrike">
                          <a:effectLst/>
                        </a:rPr>
                        <a:t>julio</a:t>
                      </a:r>
                      <a:endParaRPr lang="es-ES_tradnl" sz="14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400" u="none" strike="noStrike">
                          <a:effectLst/>
                        </a:rPr>
                        <a:t>agosto</a:t>
                      </a:r>
                      <a:endParaRPr lang="es-ES_tradnl" sz="14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l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u="none" strike="noStrike">
                          <a:effectLst/>
                        </a:rPr>
                        <a:t>j</a:t>
                      </a:r>
                      <a:endParaRPr lang="hr-HR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v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s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d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l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u="none" strike="noStrike">
                          <a:effectLst/>
                        </a:rPr>
                        <a:t>j</a:t>
                      </a:r>
                      <a:endParaRPr lang="hr-HR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v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s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d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l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u="none" strike="noStrike">
                          <a:effectLst/>
                        </a:rPr>
                        <a:t>j</a:t>
                      </a:r>
                      <a:endParaRPr lang="hr-HR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v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s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d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l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u="none" strike="noStrike">
                          <a:effectLst/>
                        </a:rPr>
                        <a:t>j</a:t>
                      </a:r>
                      <a:endParaRPr lang="hr-HR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v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s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d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30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28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29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30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31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25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26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27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28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29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30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30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31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8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11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8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8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8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11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18</a:t>
                      </a:r>
                      <a:endParaRPr lang="fi-FI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20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11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11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18</a:t>
                      </a:r>
                      <a:endParaRPr lang="fi-FI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21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24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25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26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27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18</a:t>
                      </a:r>
                      <a:endParaRPr lang="fi-FI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20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21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24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18</a:t>
                      </a:r>
                      <a:endParaRPr lang="fi-FI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20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21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20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21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24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25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26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28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29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31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25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26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27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28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29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24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25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26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27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28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29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27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28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29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31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8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9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10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8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31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8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9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37047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400" u="none" strike="noStrike" dirty="0">
                          <a:effectLst/>
                        </a:rPr>
                        <a:t>septiembre</a:t>
                      </a:r>
                      <a:endParaRPr lang="es-ES_tradnl" sz="1400" b="0" i="0" u="none" strike="noStrike" dirty="0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400" u="none" strike="noStrike">
                          <a:effectLst/>
                        </a:rPr>
                        <a:t>octubre</a:t>
                      </a:r>
                      <a:endParaRPr lang="es-ES_tradnl" sz="14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400" u="none" strike="noStrike">
                          <a:effectLst/>
                        </a:rPr>
                        <a:t>noviembre</a:t>
                      </a:r>
                      <a:endParaRPr lang="es-ES_tradnl" sz="14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s-ES_tradnl" sz="1400" u="none" strike="noStrike">
                          <a:effectLst/>
                        </a:rPr>
                        <a:t>diciembre</a:t>
                      </a:r>
                      <a:endParaRPr lang="es-ES_tradnl" sz="1400" b="0" i="0" u="none" strike="noStrike">
                        <a:solidFill>
                          <a:srgbClr val="BA6ECB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l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u="none" strike="noStrike">
                          <a:effectLst/>
                        </a:rPr>
                        <a:t>j</a:t>
                      </a:r>
                      <a:endParaRPr lang="hr-HR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v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s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d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l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u="none" strike="noStrike">
                          <a:effectLst/>
                        </a:rPr>
                        <a:t>j</a:t>
                      </a:r>
                      <a:endParaRPr lang="hr-HR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v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s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d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l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u="none" strike="noStrike">
                          <a:effectLst/>
                        </a:rPr>
                        <a:t>j</a:t>
                      </a:r>
                      <a:endParaRPr lang="hr-HR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v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s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d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l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m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u="none" strike="noStrike">
                          <a:effectLst/>
                        </a:rPr>
                        <a:t>j</a:t>
                      </a:r>
                      <a:endParaRPr lang="hr-HR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v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s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d</a:t>
                      </a:r>
                      <a:endParaRPr lang="es-ES_tradnl" sz="1000" b="0" i="0" u="none" strike="noStrike">
                        <a:solidFill>
                          <a:srgbClr val="2BC0E4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27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28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29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30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31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29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30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31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26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27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28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29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30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8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8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11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8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11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8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11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18</a:t>
                      </a:r>
                      <a:endParaRPr lang="fi-FI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20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21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18</a:t>
                      </a:r>
                      <a:endParaRPr lang="fi-FI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11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13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14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15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16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18</a:t>
                      </a:r>
                      <a:endParaRPr lang="fi-FI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20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21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24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25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26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27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28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20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21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24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25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17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000" u="none" strike="noStrike">
                          <a:effectLst/>
                        </a:rPr>
                        <a:t>18</a:t>
                      </a:r>
                      <a:endParaRPr lang="fi-FI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19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20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21</a:t>
                      </a:r>
                      <a:endParaRPr lang="cs-CZ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22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23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24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25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26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27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28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29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29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31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26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27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28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29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24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25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26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27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28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29</a:t>
                      </a:r>
                      <a:endParaRPr lang="is-IS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30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8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9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10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11</a:t>
                      </a:r>
                      <a:endParaRPr lang="cs-CZ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7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8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9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31</a:t>
                      </a:r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1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s-IS" sz="1000" u="none" strike="noStrike">
                          <a:effectLst/>
                        </a:rPr>
                        <a:t>2</a:t>
                      </a:r>
                      <a:endParaRPr lang="is-IS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3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4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5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1000" u="none" strike="noStrike">
                          <a:effectLst/>
                        </a:rPr>
                        <a:t>6</a:t>
                      </a:r>
                      <a:endParaRPr lang="es-ES_tradnl" sz="1000" b="0" i="0" u="none" strike="noStrike">
                        <a:solidFill>
                          <a:srgbClr val="BFBFBF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  <a:tr h="253691"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ES_tradnl" sz="1000" b="0" i="0" u="none" strike="noStrike" dirty="0">
                        <a:solidFill>
                          <a:srgbClr val="262626"/>
                        </a:solidFill>
                        <a:effectLst/>
                        <a:latin typeface="Microsoft Sans Serif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971182" y="244929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smtClean="0"/>
              <a:t>2018</a:t>
            </a:r>
            <a:endParaRPr lang="es-ES_tradnl" sz="2800"/>
          </a:p>
        </p:txBody>
      </p:sp>
    </p:spTree>
    <p:extLst>
      <p:ext uri="{BB962C8B-B14F-4D97-AF65-F5344CB8AC3E}">
        <p14:creationId xmlns:p14="http://schemas.microsoft.com/office/powerpoint/2010/main" val="593067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965032"/>
              </p:ext>
            </p:extLst>
          </p:nvPr>
        </p:nvGraphicFramePr>
        <p:xfrm>
          <a:off x="643468" y="612000"/>
          <a:ext cx="1800000" cy="792767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55599"/>
                <a:gridCol w="1444401"/>
              </a:tblGrid>
              <a:tr h="247500">
                <a:tc>
                  <a:txBody>
                    <a:bodyPr/>
                    <a:lstStyle/>
                    <a:p>
                      <a:pPr algn="ctr" fontAlgn="b"/>
                      <a:endParaRPr lang="es-ES_tradnl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Enero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solidFill>
                      <a:srgbClr val="7030A0"/>
                    </a:solidFill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3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8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20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24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25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26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27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28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29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30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 dirty="0">
                          <a:effectLst/>
                        </a:rPr>
                        <a:t>31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033040"/>
              </p:ext>
            </p:extLst>
          </p:nvPr>
        </p:nvGraphicFramePr>
        <p:xfrm>
          <a:off x="2443468" y="612000"/>
          <a:ext cx="1800000" cy="792767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55599"/>
                <a:gridCol w="1444401"/>
              </a:tblGrid>
              <a:tr h="247500">
                <a:tc>
                  <a:txBody>
                    <a:bodyPr/>
                    <a:lstStyle/>
                    <a:p>
                      <a:pPr algn="ctr" fontAlgn="b"/>
                      <a:endParaRPr lang="es-ES_tradnl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Febrero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3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8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20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24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25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26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27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28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55956"/>
              </p:ext>
            </p:extLst>
          </p:nvPr>
        </p:nvGraphicFramePr>
        <p:xfrm>
          <a:off x="4243468" y="612000"/>
          <a:ext cx="1800000" cy="792767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55599"/>
                <a:gridCol w="1444401"/>
              </a:tblGrid>
              <a:tr h="247500">
                <a:tc>
                  <a:txBody>
                    <a:bodyPr/>
                    <a:lstStyle/>
                    <a:p>
                      <a:pPr algn="ctr" fontAlgn="b"/>
                      <a:endParaRPr lang="es-ES_tradnl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solidFill>
                      <a:srgbClr val="FFA0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Marzo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solidFill>
                      <a:srgbClr val="FFA067"/>
                    </a:solidFill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3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8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20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24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25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26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27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28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29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30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 dirty="0">
                          <a:effectLst/>
                        </a:rPr>
                        <a:t>31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483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501484"/>
              </p:ext>
            </p:extLst>
          </p:nvPr>
        </p:nvGraphicFramePr>
        <p:xfrm>
          <a:off x="643468" y="612000"/>
          <a:ext cx="1800000" cy="792767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55599"/>
                <a:gridCol w="1444401"/>
              </a:tblGrid>
              <a:tr h="247500">
                <a:tc>
                  <a:txBody>
                    <a:bodyPr/>
                    <a:lstStyle/>
                    <a:p>
                      <a:pPr algn="ctr" fontAlgn="b"/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Abril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3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8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20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24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25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26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27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28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29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30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 dirty="0">
                          <a:effectLst/>
                        </a:rPr>
                        <a:t>31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931438"/>
              </p:ext>
            </p:extLst>
          </p:nvPr>
        </p:nvGraphicFramePr>
        <p:xfrm>
          <a:off x="2443468" y="612000"/>
          <a:ext cx="1800000" cy="792767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55599"/>
                <a:gridCol w="1444401"/>
              </a:tblGrid>
              <a:tr h="247500">
                <a:tc>
                  <a:txBody>
                    <a:bodyPr/>
                    <a:lstStyle/>
                    <a:p>
                      <a:pPr algn="ctr" fontAlgn="b"/>
                      <a:endParaRPr lang="es-ES_tradnl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Mayo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3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8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20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24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25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26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27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28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67173"/>
              </p:ext>
            </p:extLst>
          </p:nvPr>
        </p:nvGraphicFramePr>
        <p:xfrm>
          <a:off x="4243468" y="612000"/>
          <a:ext cx="1800000" cy="792767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55599"/>
                <a:gridCol w="1444401"/>
              </a:tblGrid>
              <a:tr h="247500">
                <a:tc>
                  <a:txBody>
                    <a:bodyPr/>
                    <a:lstStyle/>
                    <a:p>
                      <a:pPr algn="ctr" fontAlgn="b"/>
                      <a:endParaRPr lang="es-ES_tradnl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Junio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3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8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20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24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25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26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27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28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29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30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 dirty="0">
                          <a:effectLst/>
                        </a:rPr>
                        <a:t>31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594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145593"/>
              </p:ext>
            </p:extLst>
          </p:nvPr>
        </p:nvGraphicFramePr>
        <p:xfrm>
          <a:off x="643468" y="612000"/>
          <a:ext cx="1800000" cy="792767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55599"/>
                <a:gridCol w="1444401"/>
              </a:tblGrid>
              <a:tr h="247500">
                <a:tc>
                  <a:txBody>
                    <a:bodyPr/>
                    <a:lstStyle/>
                    <a:p>
                      <a:pPr algn="ctr" fontAlgn="b"/>
                      <a:endParaRPr lang="es-ES_tradnl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Julio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 dirty="0">
                          <a:effectLst/>
                        </a:rPr>
                        <a:t>1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3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8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20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24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25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26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27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28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29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30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 dirty="0">
                          <a:effectLst/>
                        </a:rPr>
                        <a:t>31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140855"/>
              </p:ext>
            </p:extLst>
          </p:nvPr>
        </p:nvGraphicFramePr>
        <p:xfrm>
          <a:off x="2443468" y="612000"/>
          <a:ext cx="1800000" cy="792767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55599"/>
                <a:gridCol w="1444401"/>
              </a:tblGrid>
              <a:tr h="247500">
                <a:tc>
                  <a:txBody>
                    <a:bodyPr/>
                    <a:lstStyle/>
                    <a:p>
                      <a:pPr algn="ctr" fontAlgn="b"/>
                      <a:endParaRPr lang="es-ES_tradnl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Agosto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 dirty="0">
                          <a:effectLst/>
                        </a:rPr>
                        <a:t>1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3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8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20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24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25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26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27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28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172631"/>
              </p:ext>
            </p:extLst>
          </p:nvPr>
        </p:nvGraphicFramePr>
        <p:xfrm>
          <a:off x="4243468" y="612000"/>
          <a:ext cx="1800000" cy="792767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55599"/>
                <a:gridCol w="1444401"/>
              </a:tblGrid>
              <a:tr h="247500">
                <a:tc>
                  <a:txBody>
                    <a:bodyPr/>
                    <a:lstStyle/>
                    <a:p>
                      <a:pPr algn="ctr" fontAlgn="b"/>
                      <a:endParaRPr lang="es-ES_tradnl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Septiembre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3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8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20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24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25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26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27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28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29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30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 dirty="0">
                          <a:effectLst/>
                        </a:rPr>
                        <a:t>31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960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351569"/>
              </p:ext>
            </p:extLst>
          </p:nvPr>
        </p:nvGraphicFramePr>
        <p:xfrm>
          <a:off x="643468" y="612000"/>
          <a:ext cx="1800000" cy="792767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55599"/>
                <a:gridCol w="1444401"/>
              </a:tblGrid>
              <a:tr h="247500">
                <a:tc>
                  <a:txBody>
                    <a:bodyPr/>
                    <a:lstStyle/>
                    <a:p>
                      <a:pPr algn="ctr" fontAlgn="b"/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Octubre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 dirty="0">
                          <a:effectLst/>
                        </a:rPr>
                        <a:t>1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3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8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20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24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25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26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27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28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29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30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 dirty="0">
                          <a:effectLst/>
                        </a:rPr>
                        <a:t>31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46218"/>
              </p:ext>
            </p:extLst>
          </p:nvPr>
        </p:nvGraphicFramePr>
        <p:xfrm>
          <a:off x="2443468" y="612000"/>
          <a:ext cx="1800000" cy="792767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55599"/>
                <a:gridCol w="1444401"/>
              </a:tblGrid>
              <a:tr h="247500">
                <a:tc>
                  <a:txBody>
                    <a:bodyPr/>
                    <a:lstStyle/>
                    <a:p>
                      <a:pPr algn="ctr" fontAlgn="b"/>
                      <a:endParaRPr lang="es-ES_tradnl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Noviembre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 dirty="0">
                          <a:effectLst/>
                        </a:rPr>
                        <a:t>1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3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8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20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24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25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26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27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28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761690"/>
              </p:ext>
            </p:extLst>
          </p:nvPr>
        </p:nvGraphicFramePr>
        <p:xfrm>
          <a:off x="4243468" y="612000"/>
          <a:ext cx="1800000" cy="792767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55599"/>
                <a:gridCol w="1444401"/>
              </a:tblGrid>
              <a:tr h="247500">
                <a:tc>
                  <a:txBody>
                    <a:bodyPr/>
                    <a:lstStyle/>
                    <a:p>
                      <a:pPr algn="ctr" fontAlgn="b"/>
                      <a:endParaRPr lang="es-ES_tradnl" sz="16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Diciembre</a:t>
                      </a:r>
                      <a:endParaRPr lang="es-ES_tradn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3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8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14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15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16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17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19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20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24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 dirty="0">
                          <a:effectLst/>
                        </a:rPr>
                        <a:t>25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26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27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28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29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>
                          <a:effectLst/>
                        </a:rPr>
                        <a:t>30</a:t>
                      </a:r>
                      <a:endParaRPr lang="es-ES_tradn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0"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100" u="none" strike="noStrike" dirty="0">
                          <a:effectLst/>
                        </a:rPr>
                        <a:t>31</a:t>
                      </a:r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_trad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333" marR="11333" marT="11333" marB="0" anchor="b"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955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</TotalTime>
  <Words>2389</Words>
  <Application>Microsoft Macintosh PowerPoint</Application>
  <PresentationFormat>Carta (216 x 279 mm)</PresentationFormat>
  <Paragraphs>2382</Paragraphs>
  <Slides>39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4" baseType="lpstr">
      <vt:lpstr>Calibri</vt:lpstr>
      <vt:lpstr>Calibri Light</vt:lpstr>
      <vt:lpstr>Microsoft Sans Serif</vt:lpstr>
      <vt:lpstr>Arial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Sayil Elisa Rodriguez Lopez - Alumno</dc:creator>
  <cp:lastModifiedBy>Sayil Elisa Rodriguez Lopez - Alumno</cp:lastModifiedBy>
  <cp:revision>8</cp:revision>
  <dcterms:created xsi:type="dcterms:W3CDTF">2018-01-29T20:29:25Z</dcterms:created>
  <dcterms:modified xsi:type="dcterms:W3CDTF">2018-01-30T03:02:32Z</dcterms:modified>
</cp:coreProperties>
</file>